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Merriweather Light" panose="00000400000000000000" pitchFamily="2" charset="0"/>
      <p:regular r:id="rId9"/>
    </p:embeddedFont>
    <p:embeddedFont>
      <p:font typeface="Open Sans" panose="020B0606030504020204" pitchFamily="3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613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4630"/>
            <a:ext cx="7556421" cy="2133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🌦️</a:t>
            </a: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Weather Analytics Dashboard – Project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8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🔎</a:t>
            </a: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Project Overview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97324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this project, I developed a </a:t>
            </a:r>
            <a:r>
              <a:rPr lang="en-US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weather monitoring system</a:t>
            </a: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by connecting to a </a:t>
            </a:r>
            <a:r>
              <a:rPr lang="en-US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live API</a:t>
            </a: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The data was processed, visualized, and presented in </a:t>
            </a:r>
            <a:r>
              <a:rPr lang="en-US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</a:t>
            </a: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provide city-wise insights, forecasts, and environmental metrics.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EA9275-3FB9-BEA8-3BC1-2DBF0A6F7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5997" y="7696930"/>
            <a:ext cx="2434248" cy="4573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4949" y="428149"/>
            <a:ext cx="5952887" cy="486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📍</a:t>
            </a:r>
            <a:r>
              <a:rPr lang="en-US" sz="3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Current Weather Conditions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4949" y="1288375"/>
            <a:ext cx="7972306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dashboard highlights current weather for multiple cities: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4949" y="1712595"/>
            <a:ext cx="7972306" cy="1363623"/>
          </a:xfrm>
          <a:prstGeom prst="roundRect">
            <a:avLst>
              <a:gd name="adj" fmla="val 479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08184" y="1875830"/>
            <a:ext cx="1946315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Agra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708184" y="2274689"/>
            <a:ext cx="764583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26.6</a:t>
            </a: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°C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08184" y="2663904"/>
            <a:ext cx="764583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Clear skies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44949" y="3231833"/>
            <a:ext cx="7972306" cy="1363623"/>
          </a:xfrm>
          <a:prstGeom prst="roundRect">
            <a:avLst>
              <a:gd name="adj" fmla="val 479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08184" y="3395067"/>
            <a:ext cx="1946315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Ajmer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708184" y="3793927"/>
            <a:ext cx="764583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28.3 °C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08184" y="4183142"/>
            <a:ext cx="764583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Warm &amp; dry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44949" y="4751070"/>
            <a:ext cx="7972306" cy="1363623"/>
          </a:xfrm>
          <a:prstGeom prst="roundRect">
            <a:avLst>
              <a:gd name="adj" fmla="val 479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08184" y="4914305"/>
            <a:ext cx="1946315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Hyderabad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708184" y="5313164"/>
            <a:ext cx="764583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24.1 °C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08184" y="5702379"/>
            <a:ext cx="764583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Light rain showers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44949" y="6270308"/>
            <a:ext cx="7972306" cy="1363623"/>
          </a:xfrm>
          <a:prstGeom prst="roundRect">
            <a:avLst>
              <a:gd name="adj" fmla="val 479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08184" y="6433542"/>
            <a:ext cx="1946315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Korba</a:t>
            </a: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708184" y="6832402"/>
            <a:ext cx="764583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26 °C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08184" y="7221617"/>
            <a:ext cx="764583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Rain &amp; high humidity (86%)</a:t>
            </a:r>
            <a:endParaRPr lang="en-US" sz="160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684" y="1323380"/>
            <a:ext cx="5188268" cy="5188268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8904684" y="6686788"/>
            <a:ext cx="5188268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💡</a:t>
            </a: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This allows real-time comparison of weather across locations.</a:t>
            </a:r>
            <a:endParaRPr lang="en-US" sz="1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61B103D-4953-E91F-EF66-DC0C1F1F6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5997" y="7696930"/>
            <a:ext cx="2434248" cy="4573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37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020" y="3176588"/>
            <a:ext cx="5207675" cy="658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📅</a:t>
            </a:r>
            <a:r>
              <a:rPr lang="en-US" sz="4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Forecast Insights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29020" y="4147542"/>
            <a:ext cx="131723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7-day forecast (from the API) shows two distinct patterns: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20" y="4715232"/>
            <a:ext cx="6586180" cy="8331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37260" y="5756672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Dry Regions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937260" y="6206966"/>
            <a:ext cx="616970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Agra &amp; Ajmer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Consistently dry and warm (26–29 °C).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715232"/>
            <a:ext cx="6586180" cy="8331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23440" y="5756672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Wet Regions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7523440" y="6206966"/>
            <a:ext cx="61697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Hyderabad &amp; Korba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Persistent rainfall, with precipitation probability above 85% daily.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729020" y="7316272"/>
            <a:ext cx="13172361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📊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This demonstrates the power of API-driven forecasting inside Power BI.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854F8E-BBBE-2F0F-F16C-441E32BC7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5997" y="7696930"/>
            <a:ext cx="2434248" cy="4573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8802"/>
            <a:ext cx="7237095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🌍</a:t>
            </a: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Air Quality Monitoring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0051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4943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API also provides comprehensive air quality metrics, including AQI, PM2.5, PM10, CO, SO2, and O3 levels across all monitored locations.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39828" y="3130391"/>
            <a:ext cx="7604284" cy="1326713"/>
          </a:xfrm>
          <a:prstGeom prst="roundRect">
            <a:avLst>
              <a:gd name="adj" fmla="val 7181"/>
            </a:avLst>
          </a:prstGeom>
          <a:solidFill>
            <a:srgbClr val="B6FCB8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642" y="3482102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76943" y="3413879"/>
            <a:ext cx="6640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example, </a:t>
            </a:r>
            <a:r>
              <a:rPr lang="en-US" sz="17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Korba's AQI is 46 (Good)</a:t>
            </a: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Clean and healthy air quality conditions.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39828" y="4712256"/>
            <a:ext cx="760428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This integration shows how multiple datasets (weather + air quality) can be combined into one comprehensive report.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4DFA37-5EDD-3E12-A6A6-8FFBAC283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5997" y="7696930"/>
            <a:ext cx="2434248" cy="4573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428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895" y="2980134"/>
            <a:ext cx="6879431" cy="618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🚀</a:t>
            </a:r>
            <a:r>
              <a:rPr lang="en-US" sz="3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Key Learnings &amp; Features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83895" y="3891439"/>
            <a:ext cx="195382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3895" y="4200644"/>
            <a:ext cx="6533555" cy="2286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6" name="Text 3"/>
          <p:cNvSpPr/>
          <p:nvPr/>
        </p:nvSpPr>
        <p:spPr>
          <a:xfrm>
            <a:off x="683895" y="4343995"/>
            <a:ext cx="244280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API Integration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3895" y="4766548"/>
            <a:ext cx="6533555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live connection to fetch weather &amp; environmental data from external sources.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412831" y="3891439"/>
            <a:ext cx="195382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12831" y="4200644"/>
            <a:ext cx="6533674" cy="2286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10" name="Text 7"/>
          <p:cNvSpPr/>
          <p:nvPr/>
        </p:nvSpPr>
        <p:spPr>
          <a:xfrm>
            <a:off x="7412831" y="4343995"/>
            <a:ext cx="321623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Modeling in Power BI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412831" y="4766548"/>
            <a:ext cx="653367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Cleaned, structured, and modeled the dataset for optimal visualization performance.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83895" y="5733574"/>
            <a:ext cx="195382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3895" y="6042779"/>
            <a:ext cx="6533555" cy="2286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14" name="Text 11"/>
          <p:cNvSpPr/>
          <p:nvPr/>
        </p:nvSpPr>
        <p:spPr>
          <a:xfrm>
            <a:off x="683895" y="6186130"/>
            <a:ext cx="332934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Visualization &amp; Storytelling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83895" y="6608683"/>
            <a:ext cx="6533555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Designed interactive dashboards showing current conditions, 7-day forecast, air quality analysis, sunrise/sunset, humidity, wind speed, and pressure.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412831" y="5733574"/>
            <a:ext cx="195382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7412831" y="6042779"/>
            <a:ext cx="6533674" cy="2286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18" name="Text 15"/>
          <p:cNvSpPr/>
          <p:nvPr/>
        </p:nvSpPr>
        <p:spPr>
          <a:xfrm>
            <a:off x="7412831" y="6186130"/>
            <a:ext cx="244280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Real-Time Updates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412831" y="6608683"/>
            <a:ext cx="653367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 refreshes automatically with live data directly from API calls.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F16000-CB18-73F0-D751-A5B3D5036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5997" y="7696930"/>
            <a:ext cx="2434248" cy="4573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3486"/>
            <a:ext cx="5764054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📖</a:t>
            </a: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Project Takeaway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351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demonstrates how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API data can be transformed into business-ready insights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By integrating weather and air quality metrics, the dashboard provides a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holistic environmental monitoring solution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valuable across multiple industries: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7372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7720" y="3928705"/>
            <a:ext cx="37828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Logistics &amp; Transportation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57720" y="4419124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Route optimization based on weather conditions and air quality alerts.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737372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20814" y="3928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Event Planning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420814" y="4419124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 scheduling and contingency planning for outdoor activities.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598557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57720" y="57898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Agriculture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757720" y="6280309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Crop management decisions based on precipitation and temperature forecasts.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598557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420814" y="57898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Smart Cities &amp; IoT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420814" y="6280309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Urban planning and environmental monitoring for sustainable city development.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5E7601-4A9A-1529-117F-AB23538D58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35997" y="7696930"/>
            <a:ext cx="2434248" cy="4573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414</Words>
  <Application>Microsoft Office PowerPoint</Application>
  <PresentationFormat>Custom</PresentationFormat>
  <Paragraphs>58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Merriweather Bold</vt:lpstr>
      <vt:lpstr>Arial</vt:lpstr>
      <vt:lpstr>Open Sans</vt:lpstr>
      <vt:lpstr>Merriweather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Tarun Kumar Rathore</cp:lastModifiedBy>
  <cp:revision>2</cp:revision>
  <dcterms:created xsi:type="dcterms:W3CDTF">2025-09-18T07:15:59Z</dcterms:created>
  <dcterms:modified xsi:type="dcterms:W3CDTF">2025-09-21T06:52:20Z</dcterms:modified>
</cp:coreProperties>
</file>